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5" r:id="rId6"/>
    <p:sldId id="273" r:id="rId7"/>
    <p:sldId id="266" r:id="rId8"/>
    <p:sldId id="271" r:id="rId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3" autoAdjust="0"/>
    <p:restoredTop sz="93761" autoAdjust="0"/>
  </p:normalViewPr>
  <p:slideViewPr>
    <p:cSldViewPr>
      <p:cViewPr varScale="1">
        <p:scale>
          <a:sx n="142" d="100"/>
          <a:sy n="142" d="100"/>
        </p:scale>
        <p:origin x="732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pPr>
                <a:spcBef>
                  <a:spcPts val="0"/>
                </a:spcBef>
                <a:buNone/>
              </a:pPr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pPr>
                <a:spcBef>
                  <a:spcPts val="0"/>
                </a:spcBef>
                <a:buNone/>
              </a:pPr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pPr>
                <a:spcBef>
                  <a:spcPts val="0"/>
                </a:spcBef>
                <a:buNone/>
              </a:pPr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pPr>
                <a:spcBef>
                  <a:spcPts val="0"/>
                </a:spcBef>
                <a:buNone/>
              </a:pPr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pPr>
                <a:spcBef>
                  <a:spcPts val="0"/>
                </a:spcBef>
                <a:buNone/>
              </a:pPr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pPr>
                <a:spcBef>
                  <a:spcPts val="0"/>
                </a:spcBef>
                <a:buNone/>
              </a:pPr>
              <a:t>‹N°›</a:t>
            </a:fld>
            <a:endParaRPr lang="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pPr>
                <a:spcBef>
                  <a:spcPts val="0"/>
                </a:spcBef>
                <a:buNone/>
              </a:pPr>
              <a:t>‹N°›</a:t>
            </a:fld>
            <a:endParaRPr lang="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11560" y="1995686"/>
            <a:ext cx="7772400" cy="92260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 dirty="0"/>
              <a:t>Gerris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quelestcetanimal.com/wp-content/uploads/2011/06/DSC0147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95486"/>
            <a:ext cx="3361484" cy="21602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1268" name="Picture 4" descr="http://www.discoverlife.org/IM/I_MWS/1018/320/Gerris_40Gerris41_lacustris,I_MWS10182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2040" y="195486"/>
            <a:ext cx="3384376" cy="21602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1274" name="Picture 10" descr="http://esoxiste.com/wp-content/images/gerri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512" y="2715766"/>
            <a:ext cx="2587183" cy="16561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1276" name="Picture 12" descr="http://www.insectes-net.fr/gerris/images/gerris3gf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72200" y="2715766"/>
            <a:ext cx="2594689" cy="16561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1278" name="Picture 14" descr="http://www.insectes-net.fr/gerris/images/gerris65gf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15816" y="3507854"/>
            <a:ext cx="3320083" cy="14684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9" name="ZoneTexte 8"/>
          <p:cNvSpPr txBox="1"/>
          <p:nvPr/>
        </p:nvSpPr>
        <p:spPr>
          <a:xfrm>
            <a:off x="4045052" y="2715766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2000" b="1" dirty="0"/>
              <a:t>Gerris </a:t>
            </a:r>
            <a:endParaRPr lang="fr-FR" sz="2000" b="1"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7091" y="2139702"/>
            <a:ext cx="709681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Why might water pollution lead to the disappearance of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gerris</a:t>
            </a: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</a:t>
            </a:r>
            <a:endParaRPr lang="fr-FR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tpe-science-eau-marche.e-monsite.com/medias/images/patte-gerri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651681" y="1019462"/>
            <a:ext cx="2775674" cy="3287963"/>
          </a:xfrm>
          <a:prstGeom prst="rect">
            <a:avLst/>
          </a:prstGeom>
          <a:noFill/>
        </p:spPr>
      </p:pic>
      <p:pic>
        <p:nvPicPr>
          <p:cNvPr id="1032" name="Picture 8" descr="http://www.insectes-net.fr/gerris/images/gerris22g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936" y="1491630"/>
            <a:ext cx="4822849" cy="2448272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563888" y="411510"/>
            <a:ext cx="158417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Hydrophobic</a:t>
            </a:r>
            <a:r>
              <a:rPr lang="fr-FR" dirty="0"/>
              <a:t> legs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707904" y="411510"/>
            <a:ext cx="144016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Surface tension </a:t>
            </a:r>
          </a:p>
        </p:txBody>
      </p:sp>
      <p:pic>
        <p:nvPicPr>
          <p:cNvPr id="24580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2"/>
          <a:srcRect b="10127"/>
          <a:stretch/>
        </p:blipFill>
        <p:spPr bwMode="auto">
          <a:xfrm>
            <a:off x="5351167" y="1994166"/>
            <a:ext cx="2997107" cy="1653145"/>
          </a:xfrm>
          <a:prstGeom prst="rect">
            <a:avLst/>
          </a:prstGeom>
          <a:noFill/>
        </p:spPr>
      </p:pic>
      <p:pic>
        <p:nvPicPr>
          <p:cNvPr id="11266" name="Picture 2" descr="Afficher l'image d'origin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2555" y="1875634"/>
            <a:ext cx="2520280" cy="18902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Afficher l'image d'orig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1131590"/>
            <a:ext cx="3550247" cy="2358000"/>
          </a:xfrm>
          <a:prstGeom prst="rect">
            <a:avLst/>
          </a:prstGeom>
          <a:noFill/>
        </p:spPr>
      </p:pic>
      <p:pic>
        <p:nvPicPr>
          <p:cNvPr id="29700" name="Picture 4" descr="Afficher l'image d'origin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128" y="1131590"/>
            <a:ext cx="2376264" cy="2376264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95536" y="3651870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Gerris : </a:t>
            </a:r>
            <a:r>
              <a:rPr lang="en-US" dirty="0"/>
              <a:t>light, does not pierce the water surface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788024" y="3579862"/>
            <a:ext cx="435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Ice</a:t>
            </a:r>
            <a:r>
              <a:rPr lang="fr-FR" dirty="0"/>
              <a:t> : </a:t>
            </a:r>
            <a:r>
              <a:rPr lang="en-US" dirty="0"/>
              <a:t>heavy, and pierce the surface of the water </a:t>
            </a:r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3648" y="-164554"/>
            <a:ext cx="7272808" cy="1217440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GB" sz="25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could lead to pond water pollution?</a:t>
            </a:r>
            <a:endParaRPr lang="fr-FR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28" y="1347614"/>
            <a:ext cx="4032448" cy="2664296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1259632" y="415592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Thermal pollution</a:t>
            </a:r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275606"/>
            <a:ext cx="3744416" cy="2737456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5652120" y="415592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Chemical pollution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1995686"/>
            <a:ext cx="8229600" cy="857400"/>
          </a:xfrm>
        </p:spPr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51</Words>
  <Application>Microsoft Office PowerPoint</Application>
  <PresentationFormat>Affichage à l'écran (16:9)</PresentationFormat>
  <Paragraphs>11</Paragraphs>
  <Slides>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Calibri</vt:lpstr>
      <vt:lpstr>light-gradient</vt:lpstr>
      <vt:lpstr>Gerris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What could lead to pond water pollution?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Copernic à Galillée : la naissance de l’astronomie moderne.</dc:title>
  <dc:creator>Thomas SADURNI</dc:creator>
  <cp:lastModifiedBy>Thomas SADURNI</cp:lastModifiedBy>
  <cp:revision>87</cp:revision>
  <dcterms:modified xsi:type="dcterms:W3CDTF">2021-02-08T14:55:19Z</dcterms:modified>
</cp:coreProperties>
</file>